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8"/>
  </p:notesMasterIdLst>
  <p:sldIdLst>
    <p:sldId id="256" r:id="rId5"/>
    <p:sldId id="556" r:id="rId6"/>
    <p:sldId id="606" r:id="rId7"/>
    <p:sldId id="607" r:id="rId8"/>
    <p:sldId id="608" r:id="rId9"/>
    <p:sldId id="609" r:id="rId10"/>
    <p:sldId id="610" r:id="rId11"/>
    <p:sldId id="611" r:id="rId12"/>
    <p:sldId id="612" r:id="rId13"/>
    <p:sldId id="613" r:id="rId14"/>
    <p:sldId id="614" r:id="rId15"/>
    <p:sldId id="645" r:id="rId16"/>
    <p:sldId id="646" r:id="rId17"/>
    <p:sldId id="649" r:id="rId18"/>
    <p:sldId id="647" r:id="rId19"/>
    <p:sldId id="650" r:id="rId20"/>
    <p:sldId id="648" r:id="rId21"/>
    <p:sldId id="619" r:id="rId22"/>
    <p:sldId id="620" r:id="rId23"/>
    <p:sldId id="621" r:id="rId24"/>
    <p:sldId id="622" r:id="rId25"/>
    <p:sldId id="623" r:id="rId26"/>
    <p:sldId id="624" r:id="rId27"/>
    <p:sldId id="625" r:id="rId28"/>
    <p:sldId id="626" r:id="rId29"/>
    <p:sldId id="651" r:id="rId30"/>
    <p:sldId id="628" r:id="rId31"/>
    <p:sldId id="629" r:id="rId32"/>
    <p:sldId id="630" r:id="rId33"/>
    <p:sldId id="652" r:id="rId34"/>
    <p:sldId id="631" r:id="rId35"/>
    <p:sldId id="632" r:id="rId36"/>
    <p:sldId id="633" r:id="rId37"/>
    <p:sldId id="634" r:id="rId38"/>
    <p:sldId id="635" r:id="rId39"/>
    <p:sldId id="636" r:id="rId40"/>
    <p:sldId id="637" r:id="rId41"/>
    <p:sldId id="638" r:id="rId42"/>
    <p:sldId id="639" r:id="rId43"/>
    <p:sldId id="640" r:id="rId44"/>
    <p:sldId id="641" r:id="rId45"/>
    <p:sldId id="642" r:id="rId46"/>
    <p:sldId id="643" r:id="rId47"/>
    <p:sldId id="644" r:id="rId48"/>
    <p:sldId id="653" r:id="rId49"/>
    <p:sldId id="655" r:id="rId50"/>
    <p:sldId id="657" r:id="rId51"/>
    <p:sldId id="659" r:id="rId52"/>
    <p:sldId id="658" r:id="rId53"/>
    <p:sldId id="604" r:id="rId54"/>
    <p:sldId id="605" r:id="rId55"/>
    <p:sldId id="495" r:id="rId56"/>
    <p:sldId id="454"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45"/>
            <p14:sldId id="646"/>
            <p14:sldId id="649"/>
            <p14:sldId id="647"/>
            <p14:sldId id="650"/>
            <p14:sldId id="648"/>
            <p14:sldId id="619"/>
            <p14:sldId id="620"/>
            <p14:sldId id="621"/>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40"/>
            <p14:sldId id="641"/>
            <p14:sldId id="642"/>
            <p14:sldId id="643"/>
            <p14:sldId id="644"/>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42" autoAdjust="0"/>
  </p:normalViewPr>
  <p:slideViewPr>
    <p:cSldViewPr snapToGrid="0">
      <p:cViewPr varScale="1">
        <p:scale>
          <a:sx n="87" d="100"/>
          <a:sy n="87" d="100"/>
        </p:scale>
        <p:origin x="268" y="6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8/30/2015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8/30/2015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37</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39</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8/30/2015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emf"/><Relationship Id="rId18" Type="http://schemas.openxmlformats.org/officeDocument/2006/relationships/image" Target="../media/image25.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19.emf"/><Relationship Id="rId17" Type="http://schemas.openxmlformats.org/officeDocument/2006/relationships/image" Target="../media/image24.emf"/><Relationship Id="rId2" Type="http://schemas.openxmlformats.org/officeDocument/2006/relationships/notesSlide" Target="../notesSlides/notesSlide5.xml"/><Relationship Id="rId16" Type="http://schemas.openxmlformats.org/officeDocument/2006/relationships/image" Target="../media/image23.emf"/><Relationship Id="rId1" Type="http://schemas.openxmlformats.org/officeDocument/2006/relationships/slideLayout" Target="../slideLayouts/slideLayout6.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a16="http://schemas.microsoft.com/office/drawing/2014/main"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a16="http://schemas.microsoft.com/office/drawing/2014/main"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a16="http://schemas.microsoft.com/office/drawing/2014/main"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a16="http://schemas.microsoft.com/office/drawing/2014/main"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a16="http://schemas.microsoft.com/office/drawing/2014/main"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a16="http://schemas.microsoft.com/office/drawing/2014/main"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a16="http://schemas.microsoft.com/office/drawing/2014/main"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a16="http://schemas.microsoft.com/office/drawing/2014/main"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a16="http://schemas.microsoft.com/office/drawing/2014/main"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a16="http://schemas.microsoft.com/office/drawing/2014/main"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a16="http://schemas.microsoft.com/office/drawing/2014/main"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a16="http://schemas.microsoft.com/office/drawing/2014/main"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a16="http://schemas.microsoft.com/office/drawing/2014/main"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a16="http://schemas.microsoft.com/office/drawing/2014/main"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a16="http://schemas.microsoft.com/office/drawing/2014/main"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a16="http://schemas.microsoft.com/office/drawing/2014/main"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a16="http://schemas.microsoft.com/office/drawing/2014/main"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255</TotalTime>
  <Words>4539</Words>
  <Application>Microsoft Office PowerPoint</Application>
  <PresentationFormat>Widescreen</PresentationFormat>
  <Paragraphs>821</Paragraphs>
  <Slides>53</Slides>
  <Notes>32</Notes>
  <HiddenSlides>33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宋体</vt:lpstr>
      <vt:lpstr>Arial</vt:lpstr>
      <vt:lpstr>Calibri</vt:lpstr>
      <vt:lpstr>Courier New</vt:lpstr>
      <vt:lpstr>Segoe Light</vt:lpstr>
      <vt:lpstr>Segoe Pro Display Light</vt:lpstr>
      <vt:lpstr>Segoe Pro Display Semibold</vt:lpstr>
      <vt:lpstr>Segoe UI</vt:lpstr>
      <vt:lpstr>Segoe UI Light</vt:lpstr>
      <vt:lpstr>Segoe UI Semibold</vt:lpstr>
      <vt:lpstr>Wingdings</vt:lpstr>
      <vt:lpstr>1_Azure Event</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Demo: Add an extension to a VM instance</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Jeffrey Fattic</cp:lastModifiedBy>
  <cp:revision>28</cp:revision>
  <cp:lastPrinted>2014-03-26T17:46:13Z</cp:lastPrinted>
  <dcterms:created xsi:type="dcterms:W3CDTF">2015-04-27T14:53:15Z</dcterms:created>
  <dcterms:modified xsi:type="dcterms:W3CDTF">2015-08-30T14:09:35Z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